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0" autoAdjust="0"/>
  </p:normalViewPr>
  <p:slideViewPr>
    <p:cSldViewPr>
      <p:cViewPr varScale="1">
        <p:scale>
          <a:sx n="69" d="100"/>
          <a:sy n="69" d="100"/>
        </p:scale>
        <p:origin x="-38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D2D90-3017-43E0-BAEB-7E98E5E5CCDD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8FC9-3547-4C27-BB40-A84E51DC2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78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Disparate scientific domains – interrelated processes</a:t>
            </a:r>
          </a:p>
          <a:p>
            <a:r>
              <a:rPr lang="en-US" dirty="0" smtClean="0"/>
              <a:t>Multiple data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8FC9-3547-4C27-BB40-A84E51DC20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2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 across domains, formats hinges on geography</a:t>
            </a:r>
          </a:p>
          <a:p>
            <a:r>
              <a:rPr lang="en-US" dirty="0" smtClean="0"/>
              <a:t>Users get any type of data in format useful to them</a:t>
            </a:r>
          </a:p>
          <a:p>
            <a:r>
              <a:rPr lang="en-US" dirty="0" smtClean="0"/>
              <a:t>Requires boundary files, boundaries harmonized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8FC9-3547-4C27-BB40-A84E51DC20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05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24325" y="1987550"/>
            <a:ext cx="914400" cy="91440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555685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66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1225" y="916801"/>
            <a:ext cx="4972676" cy="4972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71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91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55956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8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58312" y="6304452"/>
            <a:ext cx="457200" cy="4572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33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white">
          <a:xfrm>
            <a:off x="0" y="-1"/>
            <a:ext cx="196850" cy="63912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white">
          <a:xfrm>
            <a:off x="8851900" y="0"/>
            <a:ext cx="196850" cy="66960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196850" y="0"/>
            <a:ext cx="8655050" cy="6731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86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buNone/>
              <a:defRPr baseline="0"/>
            </a:lvl1pPr>
            <a:lvl2pPr marL="547688" indent="-141288">
              <a:buClrTx/>
              <a:buSzPct val="90000"/>
              <a:buFont typeface="Arial"/>
              <a:buChar char="•"/>
              <a:defRPr/>
            </a:lvl2pPr>
            <a:lvl3pPr>
              <a:buClr>
                <a:schemeClr val="accent2">
                  <a:lumMod val="75000"/>
                </a:schemeClr>
              </a:buClr>
              <a:buFont typeface="Wingdings" charset="2"/>
              <a:buChar char=""/>
              <a:defRPr/>
            </a:lvl3pPr>
            <a:lvl4pPr>
              <a:buClr>
                <a:schemeClr val="accent3">
                  <a:lumMod val="75000"/>
                </a:schemeClr>
              </a:buClr>
              <a:buFont typeface="Wingdings" charset="2"/>
              <a:buChar char=""/>
              <a:defRPr/>
            </a:lvl4pPr>
            <a:lvl5pPr>
              <a:buClr>
                <a:schemeClr val="accent4">
                  <a:lumMod val="75000"/>
                </a:schemeClr>
              </a:buClr>
              <a:buFont typeface="Courier New"/>
              <a:buChar char="o"/>
              <a:defRPr baseline="0"/>
            </a:lvl5pPr>
            <a:lvl6pPr>
              <a:buClr>
                <a:schemeClr val="accent5">
                  <a:lumMod val="75000"/>
                </a:schemeClr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83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FA18736-9F45-447B-A8C3-718CFC6BFDD5}" type="datetimeFigureOut">
              <a:rPr lang="en-US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4/9/2012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56101E6-F3D5-4E4E-93F4-6FA6D1196257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4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892925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3175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437376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60886" y="6307138"/>
            <a:ext cx="457200" cy="457200"/>
          </a:xfrm>
          <a:prstGeom prst="ellipse">
            <a:avLst/>
          </a:prstGeom>
          <a:blipFill rotWithShape="1">
            <a:blip r:embed="rId10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5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88A44D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533400"/>
          </a:xfrm>
        </p:spPr>
        <p:txBody>
          <a:bodyPr/>
          <a:lstStyle/>
          <a:p>
            <a:r>
              <a:rPr lang="en-US" sz="3200" dirty="0" smtClean="0"/>
              <a:t>Terra Populus Data Domains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2799" y="914401"/>
            <a:ext cx="2743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Environment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17243" y="838201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3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Population</a:t>
            </a:r>
          </a:p>
          <a:p>
            <a:pPr lvl="1"/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09800" y="4572000"/>
            <a:ext cx="2839958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8"/>
          <p:cNvGrpSpPr/>
          <p:nvPr/>
        </p:nvGrpSpPr>
        <p:grpSpPr>
          <a:xfrm>
            <a:off x="5410200" y="1524000"/>
            <a:ext cx="3194140" cy="1219200"/>
            <a:chOff x="-627635" y="1248130"/>
            <a:chExt cx="9463663" cy="361227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-627635" y="1265261"/>
              <a:ext cx="9463663" cy="3595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ight Triangle 9"/>
            <p:cNvSpPr/>
            <p:nvPr/>
          </p:nvSpPr>
          <p:spPr>
            <a:xfrm rot="5400000">
              <a:off x="270649" y="1246594"/>
              <a:ext cx="1320760" cy="1338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Triangle 10"/>
            <p:cNvSpPr/>
            <p:nvPr/>
          </p:nvSpPr>
          <p:spPr>
            <a:xfrm rot="10800000">
              <a:off x="7165731" y="1248130"/>
              <a:ext cx="1652710" cy="163696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accent1">
                  <a:shade val="70000"/>
                  <a:satMod val="10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2" descr="X:\Outreach\Presentations\Graphics-Figures for slides\GLIcrops_pastur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" b="51918"/>
          <a:stretch/>
        </p:blipFill>
        <p:spPr bwMode="auto">
          <a:xfrm>
            <a:off x="5181599" y="3124200"/>
            <a:ext cx="334881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unil.ch/webdav/site/gis/shared/Images_site/UnilGIS-Climate-Tmean7.jpg"/>
          <p:cNvPicPr>
            <a:picLocks noChangeAspect="1" noChangeArrowheads="1"/>
          </p:cNvPicPr>
          <p:nvPr/>
        </p:nvPicPr>
        <p:blipFill>
          <a:blip r:embed="rId6" cstate="print"/>
          <a:srcRect l="14686" r="3899"/>
          <a:stretch>
            <a:fillRect/>
          </a:stretch>
        </p:blipFill>
        <p:spPr bwMode="auto">
          <a:xfrm>
            <a:off x="5835339" y="4612063"/>
            <a:ext cx="2775261" cy="1838733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866"/>
          <a:stretch/>
        </p:blipFill>
        <p:spPr>
          <a:xfrm>
            <a:off x="1828800" y="1447800"/>
            <a:ext cx="2345262" cy="2283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1298628" cy="1064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5" name="TextBox 14"/>
          <p:cNvSpPr txBox="1"/>
          <p:nvPr/>
        </p:nvSpPr>
        <p:spPr>
          <a:xfrm>
            <a:off x="228600" y="2590800"/>
            <a:ext cx="16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Individuals and households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5867400"/>
            <a:ext cx="9905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Areal Data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371600"/>
            <a:ext cx="14526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Land cover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200" y="3733800"/>
            <a:ext cx="12394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Land use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6248400"/>
            <a:ext cx="10550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Climate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8" t="16985" r="15525" b="20353"/>
          <a:stretch/>
        </p:blipFill>
        <p:spPr>
          <a:xfrm>
            <a:off x="228600" y="1447800"/>
            <a:ext cx="4387516" cy="2362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8" t="82391" r="69506" b="8378"/>
          <a:stretch/>
        </p:blipFill>
        <p:spPr>
          <a:xfrm>
            <a:off x="1524000" y="3581400"/>
            <a:ext cx="2819400" cy="6499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28800" y="1371600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Microdata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3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09600"/>
          </a:xfrm>
        </p:spPr>
        <p:txBody>
          <a:bodyPr/>
          <a:lstStyle/>
          <a:p>
            <a:r>
              <a:rPr lang="en-US" sz="3200" dirty="0" smtClean="0"/>
              <a:t>Location-Based Integration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187" y="1074016"/>
            <a:ext cx="1655083" cy="13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0600" y="4288612"/>
            <a:ext cx="1960683" cy="182301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67400" y="4495800"/>
            <a:ext cx="2498806" cy="16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Arc 27"/>
          <p:cNvSpPr/>
          <p:nvPr/>
        </p:nvSpPr>
        <p:spPr>
          <a:xfrm flipH="1">
            <a:off x="2133600" y="1752600"/>
            <a:ext cx="4430259" cy="4336133"/>
          </a:xfrm>
          <a:prstGeom prst="arc">
            <a:avLst>
              <a:gd name="adj1" fmla="val 3122022"/>
              <a:gd name="adj2" fmla="val 7125090"/>
            </a:avLst>
          </a:prstGeom>
          <a:ln w="76200"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/>
          <p:cNvSpPr/>
          <p:nvPr/>
        </p:nvSpPr>
        <p:spPr>
          <a:xfrm flipH="1">
            <a:off x="2133600" y="1752600"/>
            <a:ext cx="4430259" cy="4336133"/>
          </a:xfrm>
          <a:prstGeom prst="arc">
            <a:avLst>
              <a:gd name="adj1" fmla="val 10180479"/>
              <a:gd name="adj2" fmla="val 14424952"/>
            </a:avLst>
          </a:prstGeom>
          <a:ln w="76200"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/>
          <p:cNvSpPr/>
          <p:nvPr/>
        </p:nvSpPr>
        <p:spPr>
          <a:xfrm flipH="1">
            <a:off x="2133600" y="1752600"/>
            <a:ext cx="4430259" cy="4336133"/>
          </a:xfrm>
          <a:prstGeom prst="arc">
            <a:avLst>
              <a:gd name="adj1" fmla="val 17355565"/>
              <a:gd name="adj2" fmla="val 59129"/>
            </a:avLst>
          </a:prstGeom>
          <a:ln w="76200">
            <a:prstDash val="solid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052812"/>
              </p:ext>
            </p:extLst>
          </p:nvPr>
        </p:nvGraphicFramePr>
        <p:xfrm>
          <a:off x="2667000" y="2743200"/>
          <a:ext cx="3361239" cy="1417320"/>
        </p:xfrm>
        <a:graphic>
          <a:graphicData uri="http://schemas.openxmlformats.org/drawingml/2006/table">
            <a:tbl>
              <a:tblPr/>
              <a:tblGrid>
                <a:gridCol w="866660"/>
                <a:gridCol w="577692"/>
                <a:gridCol w="516422"/>
                <a:gridCol w="332611"/>
                <a:gridCol w="358869"/>
                <a:gridCol w="341363"/>
                <a:gridCol w="367622"/>
              </a:tblGrid>
              <a:tr h="2813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Ann.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Ann.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Precip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Rent,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Rent,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Own,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Own,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G17003100001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G17003100002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G17003100003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G17003100004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G17003100005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G17003100006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G17003100007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105400" y="11430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Individuals and households</a:t>
            </a:r>
          </a:p>
          <a:p>
            <a:pPr algn="r"/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with their environmental </a:t>
            </a:r>
          </a:p>
          <a:p>
            <a:pPr algn="r"/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and social context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05600" y="2590800"/>
            <a:ext cx="2166937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Summarized population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and environmental characteristics for administrative districts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3200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Rasters of population and environment data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rc 34"/>
          <p:cNvSpPr/>
          <p:nvPr/>
        </p:nvSpPr>
        <p:spPr>
          <a:xfrm flipH="1">
            <a:off x="2133600" y="1752600"/>
            <a:ext cx="4430259" cy="4336133"/>
          </a:xfrm>
          <a:prstGeom prst="arc">
            <a:avLst>
              <a:gd name="adj1" fmla="val 17779281"/>
              <a:gd name="adj2" fmla="val 469683"/>
            </a:avLst>
          </a:prstGeom>
          <a:ln w="76200"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H="1">
            <a:off x="2133600" y="1752600"/>
            <a:ext cx="4430259" cy="4336133"/>
          </a:xfrm>
          <a:prstGeom prst="arc">
            <a:avLst>
              <a:gd name="adj1" fmla="val 10584074"/>
              <a:gd name="adj2" fmla="val 14836413"/>
            </a:avLst>
          </a:prstGeom>
          <a:ln w="76200"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flipH="1">
            <a:off x="2133600" y="1752600"/>
            <a:ext cx="4430259" cy="4336133"/>
          </a:xfrm>
          <a:prstGeom prst="arc">
            <a:avLst>
              <a:gd name="adj1" fmla="val 3498155"/>
              <a:gd name="adj2" fmla="val 7525780"/>
            </a:avLst>
          </a:prstGeom>
          <a:ln w="76200"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9" r="80804"/>
          <a:stretch/>
        </p:blipFill>
        <p:spPr bwMode="auto">
          <a:xfrm>
            <a:off x="3200400" y="2514600"/>
            <a:ext cx="918432" cy="292608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80"/>
          <a:stretch/>
        </p:blipFill>
        <p:spPr bwMode="auto">
          <a:xfrm>
            <a:off x="4114800" y="2514600"/>
            <a:ext cx="1663069" cy="292608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69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2" grpId="0"/>
      <p:bldP spid="32" grpId="1"/>
      <p:bldP spid="33" grpId="0"/>
      <p:bldP spid="33" grpId="1"/>
      <p:bldP spid="34" grpId="0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7" grpId="3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148</Words>
  <Application>Microsoft Office PowerPoint</Application>
  <PresentationFormat>On-screen Show (4:3)</PresentationFormat>
  <Paragraphs>78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Civic</vt:lpstr>
      <vt:lpstr>Terra Populus Data Domains</vt:lpstr>
      <vt:lpstr>Location-Based Integration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– Microdata Output</dc:title>
  <dc:creator>Tracy A Kugler</dc:creator>
  <cp:lastModifiedBy>Steve Ruggles</cp:lastModifiedBy>
  <cp:revision>12</cp:revision>
  <dcterms:created xsi:type="dcterms:W3CDTF">2012-04-09T20:18:09Z</dcterms:created>
  <dcterms:modified xsi:type="dcterms:W3CDTF">2012-04-10T16:21:34Z</dcterms:modified>
</cp:coreProperties>
</file>